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77" r:id="rId4"/>
    <p:sldId id="279" r:id="rId5"/>
    <p:sldId id="278" r:id="rId6"/>
    <p:sldId id="260" r:id="rId7"/>
    <p:sldId id="280" r:id="rId8"/>
    <p:sldId id="267" r:id="rId9"/>
    <p:sldId id="268" r:id="rId10"/>
    <p:sldId id="271" r:id="rId11"/>
    <p:sldId id="264" r:id="rId12"/>
    <p:sldId id="272" r:id="rId13"/>
    <p:sldId id="27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1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82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859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02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5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42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32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58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55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51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4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4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98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91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71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BF6BD28-F0C9-409B-9FA9-079ADCA1D9BA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7A3D7-E9B9-4233-A6ED-3253844CD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333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81" y="1270835"/>
            <a:ext cx="9719956" cy="2303637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L6: Group 9 Project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Pitch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497" y="4012213"/>
            <a:ext cx="10896600" cy="1655762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Thomas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Simmons, </a:t>
            </a:r>
            <a:r>
              <a:rPr lang="en-GB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Callam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Mutton, </a:t>
            </a:r>
            <a:r>
              <a:rPr lang="en-GB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Quwaine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Dantes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McPherson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621" y="323638"/>
            <a:ext cx="10364451" cy="1596177"/>
          </a:xfrm>
        </p:spPr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" y="1305053"/>
            <a:ext cx="4359306" cy="20290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r="10075"/>
          <a:stretch/>
        </p:blipFill>
        <p:spPr>
          <a:xfrm>
            <a:off x="5392567" y="1421210"/>
            <a:ext cx="3545748" cy="24987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5" y="3421396"/>
            <a:ext cx="4728411" cy="11821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" y="4497865"/>
            <a:ext cx="3887734" cy="2211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10" y="3589247"/>
            <a:ext cx="908618" cy="90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91" y="3589247"/>
            <a:ext cx="908618" cy="90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00" y="3589247"/>
            <a:ext cx="908618" cy="908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81" y="3589247"/>
            <a:ext cx="908618" cy="908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8" y="3590601"/>
            <a:ext cx="908618" cy="9086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92" y="4732306"/>
            <a:ext cx="4371899" cy="168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28" y="1623103"/>
            <a:ext cx="1957155" cy="19571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832" y="3518483"/>
            <a:ext cx="1050145" cy="10501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33" y="5047983"/>
            <a:ext cx="1050145" cy="10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2D snack game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Unlocking levels as the player progresses 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Checkpoints available </a:t>
            </a: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interactive menu screen</a:t>
            </a: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 animated characters (Rabbit and Bird)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1129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SFX 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 scenes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Boss with boss stage attack patterns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 for spider and rabbit completed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558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JIRA Hours Completed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84821"/>
            <a:ext cx="5224849" cy="2281882"/>
          </a:xfrm>
        </p:spPr>
        <p:txBody>
          <a:bodyPr>
            <a:noAutofit/>
          </a:bodyPr>
          <a:lstStyle/>
          <a:p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Callam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87hrs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Quwaine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30m</a:t>
            </a: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Thomas: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131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hrs 25m</a:t>
            </a: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Total: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302hrs 10m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9849"/>
            <a:ext cx="7588158" cy="24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3270"/>
            <a:ext cx="10332308" cy="3844405"/>
          </a:xfrm>
        </p:spPr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Fiero and a zen like focus.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wont be considered another platformer clone/ generic platformer.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Immerses them into the game 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Gameplay rather than the narrative.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001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Audience/Demographic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to 25 year old male and female casual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gamers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BigFish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Flurry Games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Metrix Games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="1" u="sn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7863" y="6319880"/>
            <a:ext cx="58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66846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looked into some 2d side-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scroller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games to find a theme that didn’t occur regularly 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characters where human related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Looked at current rabbit based games:</a:t>
            </a: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Rayman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Raving Rabbit</a:t>
            </a:r>
          </a:p>
          <a:p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Lugaru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Hell Yeah Wrath of the dead rabbit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482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Gameplay Video</a:t>
            </a:r>
            <a:endParaRPr lang="en-GB" dirty="0"/>
          </a:p>
        </p:txBody>
      </p:sp>
      <p:pic>
        <p:nvPicPr>
          <p:cNvPr id="4" name="2018-05-01 20-51-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288" y="1853248"/>
            <a:ext cx="7694612" cy="4195762"/>
          </a:xfrm>
        </p:spPr>
      </p:pic>
    </p:spTree>
    <p:extLst>
      <p:ext uri="{BB962C8B-B14F-4D97-AF65-F5344CB8AC3E}">
        <p14:creationId xmlns:p14="http://schemas.microsoft.com/office/powerpoint/2010/main" val="4670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077" y="411529"/>
            <a:ext cx="9770748" cy="1400530"/>
          </a:xfrm>
        </p:spPr>
        <p:txBody>
          <a:bodyPr/>
          <a:lstStyle/>
          <a:p>
            <a:r>
              <a:rPr lang="en-GB" dirty="0" smtClean="0"/>
              <a:t>Overview of our game: </a:t>
            </a:r>
            <a:r>
              <a:rPr lang="en-GB" dirty="0" smtClean="0"/>
              <a:t>Ninja Bunnies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166" y="157512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Logline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Ninja Bunnies, end the spider shoguns reign and free your villager rabbits</a:t>
            </a:r>
          </a:p>
          <a:p>
            <a:pPr marL="0" indent="0">
              <a:buNone/>
            </a:pP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 controls a ninja rabbit</a:t>
            </a:r>
          </a:p>
          <a:p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paths to either avoid or destroy enemies</a:t>
            </a:r>
          </a:p>
          <a:p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keys to open sectors of the map</a:t>
            </a:r>
          </a:p>
          <a:p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Defeat shogun and release rabbit villagers 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126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 ninja stars </a:t>
            </a:r>
          </a:p>
          <a:p>
            <a:endParaRPr lang="en-GB" dirty="0"/>
          </a:p>
          <a:p>
            <a:r>
              <a:rPr lang="en-GB" dirty="0"/>
              <a:t>Contribute to the players final score</a:t>
            </a:r>
          </a:p>
          <a:p>
            <a:endParaRPr lang="en-GB" dirty="0"/>
          </a:p>
          <a:p>
            <a:r>
              <a:rPr lang="en-GB" dirty="0"/>
              <a:t>Players reaching checkpoints</a:t>
            </a:r>
          </a:p>
          <a:p>
            <a:endParaRPr lang="en-GB" dirty="0"/>
          </a:p>
          <a:p>
            <a:r>
              <a:rPr lang="en-GB" dirty="0"/>
              <a:t>Rewards for killing/ avoiding enemies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7863" y="6319880"/>
            <a:ext cx="58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93113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did our game </a:t>
            </a:r>
            <a:r>
              <a:rPr lang="en-GB" dirty="0" smtClean="0"/>
              <a:t>meet our </a:t>
            </a:r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Reaching the goal of player empathy through using animal protagonists</a:t>
            </a:r>
          </a:p>
          <a:p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empathy we where targeting anger and joy</a:t>
            </a:r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immerse the player using a narrative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gameplay that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easy to understand 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simple 2D snack game with simple core, positive and negative game loops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804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63" y="493907"/>
            <a:ext cx="10038365" cy="1400530"/>
          </a:xfrm>
        </p:spPr>
        <p:txBody>
          <a:bodyPr/>
          <a:lstStyle/>
          <a:p>
            <a:r>
              <a:rPr lang="en-GB" dirty="0" smtClean="0"/>
              <a:t>Feedback from gameplay playtesting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924"/>
            <a:ext cx="10515600" cy="3945325"/>
          </a:xfrm>
        </p:spPr>
        <p:txBody>
          <a:bodyPr>
            <a:norm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Menu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didn’t look nice and didn’t relate well</a:t>
            </a: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platforms where to big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gameplay camera should be zoomed out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Shogun spider movement looked rigid </a:t>
            </a: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no way for the player to know what to do.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618259" y="6293224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924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514</TotalTime>
  <Words>355</Words>
  <Application>Microsoft Office PowerPoint</Application>
  <PresentationFormat>Widescreen</PresentationFormat>
  <Paragraphs>105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Ion</vt:lpstr>
      <vt:lpstr>L6: Group 9 Project Final Pitch </vt:lpstr>
      <vt:lpstr>Brief Overview</vt:lpstr>
      <vt:lpstr>Target Audience/Demographic</vt:lpstr>
      <vt:lpstr>Research </vt:lpstr>
      <vt:lpstr>Final Gameplay Video</vt:lpstr>
      <vt:lpstr>Overview of our game: Ninja Bunnies</vt:lpstr>
      <vt:lpstr>Player Reward</vt:lpstr>
      <vt:lpstr>How did our game meet our brief</vt:lpstr>
      <vt:lpstr>Feedback from gameplay playtesting</vt:lpstr>
      <vt:lpstr>Artwork</vt:lpstr>
      <vt:lpstr>Final Features</vt:lpstr>
      <vt:lpstr>Future Development</vt:lpstr>
      <vt:lpstr>JIRA Hours Completed </vt:lpstr>
      <vt:lpstr>Any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L6: Group 9 Project Masterclass Pitch 2</dc:title>
  <dc:creator>Games</dc:creator>
  <cp:lastModifiedBy>Games</cp:lastModifiedBy>
  <cp:revision>49</cp:revision>
  <dcterms:created xsi:type="dcterms:W3CDTF">2018-03-05T13:40:32Z</dcterms:created>
  <dcterms:modified xsi:type="dcterms:W3CDTF">2018-05-01T19:57:03Z</dcterms:modified>
</cp:coreProperties>
</file>